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0" r:id="rId2"/>
    <p:sldId id="708" r:id="rId3"/>
    <p:sldId id="1062" r:id="rId4"/>
    <p:sldId id="1117" r:id="rId5"/>
    <p:sldId id="1118" r:id="rId6"/>
    <p:sldId id="1142" r:id="rId7"/>
    <p:sldId id="1119" r:id="rId8"/>
    <p:sldId id="1143" r:id="rId9"/>
    <p:sldId id="1120" r:id="rId10"/>
    <p:sldId id="1144" r:id="rId11"/>
    <p:sldId id="1103" r:id="rId12"/>
    <p:sldId id="1137" r:id="rId13"/>
    <p:sldId id="1121" r:id="rId14"/>
    <p:sldId id="1145" r:id="rId15"/>
    <p:sldId id="1123" r:id="rId16"/>
    <p:sldId id="1138" r:id="rId17"/>
    <p:sldId id="1147" r:id="rId18"/>
    <p:sldId id="1124" r:id="rId19"/>
    <p:sldId id="1104" r:id="rId20"/>
    <p:sldId id="1148" r:id="rId21"/>
    <p:sldId id="1100" r:id="rId22"/>
  </p:sldIdLst>
  <p:sldSz cx="12192000" cy="6858000"/>
  <p:notesSz cx="6950075" cy="92360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990000"/>
    <a:srgbClr val="6633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1" autoAdjust="0"/>
    <p:restoredTop sz="93742" autoAdjust="0"/>
  </p:normalViewPr>
  <p:slideViewPr>
    <p:cSldViewPr showGuides="1">
      <p:cViewPr>
        <p:scale>
          <a:sx n="80" d="100"/>
          <a:sy n="80" d="100"/>
        </p:scale>
        <p:origin x="1482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1E2EC973-07E4-8EC5-AC22-74A437081C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216DA517-0C8B-9BEA-A9C7-B03C17444E5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95ACD0C1-7451-6050-C2C3-AB6D1C3428D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0B916AEB-A3B2-4C4E-C420-59E65D24A89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148DA8F-8ED5-477A-84FD-6F5A83DF3DF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8E7FB-AB00-D406-49DC-6B50415D05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3576DD-59A9-1EC3-CC1A-95222BCCF3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33FB1E-97F8-4F6E-9D56-6E6BDAFACF71}" type="datetimeFigureOut">
              <a:rPr lang="en-US"/>
              <a:pPr>
                <a:defRPr/>
              </a:pPr>
              <a:t>3/27/2025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6E8BE43-849C-F555-96A2-FCAF8C01FA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4D172F-350F-3E6F-D2D3-1354412BC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3D48F-CACC-CCE2-6634-C1F8CA12A5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8F8CA-67CA-0455-8781-A43E397BC0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055E0B-E731-493C-917C-6ACD427872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65D57D-75F7-218E-F9B9-61B3725CC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F1A0FD-DF53-D930-8E2E-6B8B2B8B0F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DE927E-D77A-9CE8-1A77-C39F6101AD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FA010-4D9F-4C29-A81F-203A0D4B7A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072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B765C-400C-C62A-5049-6AF4F37C5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1C9C90-C227-8D94-5AAC-FE090B1870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F367E6-3198-3F4A-E4D4-1358F59DD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E352E-E80A-4F99-AC13-981C388F230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455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55C76-EE6F-2CD0-40EF-7624E7D44F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B72589-E40E-8DA9-49C4-AF144C68D2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C4598D-9103-B9A2-D4F6-2FA7DD6C0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4CB3F-172E-4B5A-A2A6-ABE01E9FDF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791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3616E2-0106-87FD-68E6-0E5CB8884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B54F7E-AA7A-8C88-50F3-5DC9707EAA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75173E-0178-E94C-5448-B2AA262F2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2D63E-BB78-49C9-912A-64AED11213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197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9B179F-00FE-088E-D87B-A3EC8670E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1102E5-9950-1910-A29F-D506AE54E9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52D85E-E0D1-2E8F-EA53-63664DA4AD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56723-84D0-4E09-8199-61D0DE90442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8263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25EB70-CF5E-F490-3FA2-18C3A176A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A8F5BF-09AF-3069-3373-72120D5277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A46199-FA00-1A48-5564-572792EF5B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FC596-E7F3-4019-A61C-0392EA514F1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727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993540-7A25-1622-05E7-A33578D9B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3AC52A1-0EEB-282F-1044-60EF8B5B90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642E94F-519A-5B23-860B-A1C03DD49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03821-FE53-43AE-9A26-85A561799AA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081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19C0BFD-7049-2A3F-739C-FC4E16C711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03F8AC-8519-4B1B-F4F8-1E4A21499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30BF97-EAF5-50D2-9DD8-8506F0203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791B3-0FF5-437D-9973-BE9A3A8C13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327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07C08CE-8544-F116-5B98-45C83B63E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CBA433-694D-369B-8308-D87362DF03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11BAF4-92E3-3403-1828-0E0202A4AE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CF5CCB-B5A0-4D43-8BD9-5053C425C8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852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A3D660-060F-C1D9-928B-074C118185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25F132-C696-A075-2AD5-3C784791E8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4FF9AD-4C13-B3FD-76D0-2CE52724C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76889-F9BF-4C96-89ED-5D54DB829C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294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CBC70E-716B-12FC-99F9-9159C9A3C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8F46C8-9F94-BE8D-4E6E-2F29FB48AD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D4C72-7DE5-8C65-9C25-ADA90BB606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57723-BACA-4548-B9D5-D249160E12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768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EF3228-8611-DB0A-5794-A3A6766AE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AC2351-7111-5262-711A-545C5BFDA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51D5C57-095D-3C8A-2609-4ADA2D675D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6DBD5C0-92D1-42FA-38D4-99953C0E0E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6C43C8-A121-65B8-6658-9B8710BB04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C2E6C66F-71FE-4B30-8553-B2B8D77C8F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8341309-20C2-8456-BF4D-B2CE904E3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7432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sz="4000" b="1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48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第八课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帖前书的总结及帖后书的简介</a:t>
            </a:r>
            <a:r>
              <a:rPr lang="zh-TW" altLang="en-US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76176BB5-DF83-A86A-0A16-8FCCC0D4927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marL="685800" indent="-6858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我当自己问我自己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…..</a:t>
            </a:r>
          </a:p>
          <a:p>
            <a:pPr marL="711200" indent="-711200">
              <a:spcBef>
                <a:spcPct val="500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 	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“我是否</a:t>
            </a:r>
            <a:r>
              <a:rPr lang="zh-TW" altLang="en-US" sz="44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今天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已经预备好自己见主面”。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D294AE1A-21A9-7A25-CED3-CC88F4C5E9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1143000"/>
            <a:ext cx="11430000" cy="6477000"/>
          </a:xfrm>
        </p:spPr>
        <p:txBody>
          <a:bodyPr/>
          <a:lstStyle/>
          <a:p>
            <a:pPr marL="609600" indent="-60960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09600" indent="-609600" algn="l">
              <a:buFontTx/>
              <a:buAutoNum type="arabicPeriod"/>
            </a:pP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帖撒罗尼迦前书中</a:t>
            </a:r>
            <a:r>
              <a:rPr lang="en-US" altLang="zh-TW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, 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您最喜欢的经节是什么</a:t>
            </a:r>
            <a:r>
              <a:rPr lang="en-US" altLang="zh-TW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? 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并请从此经节中</a:t>
            </a:r>
            <a:r>
              <a:rPr lang="en-US" altLang="zh-TW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, 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举出三项可以在日常生活中实 际应用出来的事。</a:t>
            </a:r>
            <a:r>
              <a:rPr lang="zh-TW" altLang="en-US" sz="4400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 </a:t>
            </a:r>
            <a:endParaRPr lang="en-US" altLang="en-US" sz="4400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25141AEF-701C-6C9B-2E41-DBC1B0A72F0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14350" indent="-514350" algn="ctr">
              <a:buNone/>
            </a:pPr>
            <a:r>
              <a:rPr lang="zh-CN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叁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　帖撒罗尼迦前后书简介</a:t>
            </a:r>
          </a:p>
          <a:p>
            <a:pPr marL="514350" indent="-514350" algn="ctr">
              <a:buNone/>
            </a:pP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很明显帖撒罗尼迦后书是使徒保罗针对帖城教会的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纠正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，因为当中有人对于“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主的日子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”的教导产生错误观念及行为，所以本书可说是“帖前”的后续，也是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altLang="zh-TW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5:1~11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经文的引申。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B8414396-C00F-5DFA-69A1-BAAAD72B17A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本书在圣经中的地位</a:t>
            </a: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</a:p>
          <a:p>
            <a:pPr marL="0" indent="0">
              <a:spcBef>
                <a:spcPts val="1800"/>
              </a:spcBef>
              <a:buFontTx/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“帖后”乃“帖前”的后续，同为保罗教会书信中最后一组的书信，文中启示诸多有关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基督再来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的真理，与一般教会书信中最后的犹大书及启示录互相辉映，同属“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启示类书信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>
            <a:extLst>
              <a:ext uri="{FF2B5EF4-FFF2-40B4-BE49-F238E27FC236}">
                <a16:creationId xmlns:a16="http://schemas.microsoft.com/office/drawing/2014/main" id="{1387D5F7-976D-2986-31C3-66DDD10BCD2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marL="514350" indent="-514350" algn="ctr">
              <a:buNone/>
            </a:pP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本书的作者、著书地点、日期及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4350" indent="1482725">
              <a:spcBef>
                <a:spcPts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历史背景</a:t>
            </a: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书信的内证及外证都证明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使徒保罗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是作者，保罗非常可能于写完 “帖前”之后，托人将书信送达帖城教会，尔后该人回哥林多城见保罗时，带回帖城教会一些消息，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22766804-4AA6-0438-58CE-996ADB52588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14400"/>
            <a:ext cx="11430000" cy="6629400"/>
          </a:xfrm>
        </p:spPr>
        <p:txBody>
          <a:bodyPr/>
          <a:lstStyle/>
          <a:p>
            <a:pPr marL="514350" indent="-514350" algn="ctr">
              <a:buNone/>
            </a:pP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本书的作者、著书地点、日期及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4350" indent="1482725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历史背景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因此激起保罗再写“帖后”，以纠正他们当中不当的教导及行为，因此著书地点仍在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哥林多城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，时问在写完“帖前”后不久，大约在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西元</a:t>
            </a:r>
            <a:r>
              <a:rPr lang="en-US" altLang="zh-TW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51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，“帖后”为保罗的第三封书信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若加拉太书为首封书信的话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171F5078-68EC-3658-BDD7-C6B479DA3D7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457200"/>
            <a:ext cx="11430000" cy="6629400"/>
          </a:xfrm>
        </p:spPr>
        <p:txBody>
          <a:bodyPr/>
          <a:lstStyle/>
          <a:p>
            <a:pPr marL="457200" indent="-457200" algn="ctr">
              <a:lnSpc>
                <a:spcPts val="5000"/>
              </a:lnSpc>
              <a:buNone/>
            </a:pP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四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本书的目的</a:t>
            </a:r>
          </a:p>
          <a:p>
            <a:pPr marL="0" indent="0" algn="ctr">
              <a:lnSpc>
                <a:spcPts val="5000"/>
              </a:lnSpc>
              <a:spcBef>
                <a:spcPts val="6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可能保罗得知的消息中包括二类：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5000"/>
              </a:lnSpc>
              <a:spcBef>
                <a:spcPts val="6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其一是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好消息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因为帖城教会在接到“帖前”书信之后，信心、爱心格外增长，在逼迫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站立得稳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(1:3~4)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ts val="5000"/>
              </a:lnSpc>
              <a:spcBef>
                <a:spcPts val="6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其二是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坏消息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因为教会中，有些人误解了“帖前”中主再来的信息，甚至辞去工作，给予教会带来莫大的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困扰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(3:6~15)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，而且许多人以为“主的日子”已经来了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(2:2)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  <a:p>
            <a:pPr marL="457200" indent="-457200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830FA5FD-92F6-7068-C57C-739630920D8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562100"/>
            <a:ext cx="11430000" cy="3733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帖后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信息着重于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改正及劝勉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，与</a:t>
            </a:r>
            <a:r>
              <a:rPr lang="zh-TW" altLang="en-US" sz="4400" b="1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安慰及鼓励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明显不同，而且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主的日子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的教导贯穿全书，可说是帖前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5:1~11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经文的延伸。</a:t>
            </a: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C7B140A7-D8CA-981D-680E-3B86384FBD1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914400"/>
            <a:ext cx="9144000" cy="6629400"/>
          </a:xfrm>
        </p:spPr>
        <p:txBody>
          <a:bodyPr/>
          <a:lstStyle/>
          <a:p>
            <a:pPr marL="579438" indent="-579438" algn="ctr">
              <a:buNone/>
            </a:pPr>
            <a:r>
              <a:rPr lang="en-US" altLang="zh-TW" sz="4500" b="1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45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本书结构大纲</a:t>
            </a:r>
            <a:r>
              <a:rPr lang="zh-TW" altLang="en-US" sz="4800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zh-TW" altLang="en-US" sz="4500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14342" name="Picture 6">
            <a:extLst>
              <a:ext uri="{FF2B5EF4-FFF2-40B4-BE49-F238E27FC236}">
                <a16:creationId xmlns:a16="http://schemas.microsoft.com/office/drawing/2014/main" id="{DA693849-92FD-CEFB-36CA-722FFAAB3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3" t="19266" r="1613" b="21559"/>
          <a:stretch>
            <a:fillRect/>
          </a:stretch>
        </p:blipFill>
        <p:spPr bwMode="auto">
          <a:xfrm>
            <a:off x="1638300" y="1905000"/>
            <a:ext cx="8915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802C67DC-6E78-CE77-433C-E0F2F0A5A8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1143000"/>
            <a:ext cx="11430000" cy="6477000"/>
          </a:xfrm>
        </p:spPr>
        <p:txBody>
          <a:bodyPr/>
          <a:lstStyle/>
          <a:p>
            <a:pPr marL="628650" indent="-628650"/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85800" indent="-685800" algn="l">
              <a:spcBef>
                <a:spcPts val="2400"/>
              </a:spcBef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2.	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可否分享一下对于“大罪人、沉沦之子、不法之人、敌基督”的教导</a:t>
            </a:r>
            <a:r>
              <a:rPr lang="zh-CN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您的了解有多少</a:t>
            </a:r>
            <a:r>
              <a:rPr lang="zh-CN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r>
              <a:rPr lang="en-US" altLang="zh-TW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 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若是其 中有困惑之处</a:t>
            </a:r>
            <a:r>
              <a:rPr lang="zh-CN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那是什么</a:t>
            </a:r>
            <a:r>
              <a:rPr lang="zh-CN" altLang="en-US" sz="44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endParaRPr lang="zh-TW" altLang="en-US" sz="44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A0A9BDE4-8318-D230-BF2B-E5CD658C91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914400"/>
            <a:ext cx="11430000" cy="6477000"/>
          </a:xfrm>
        </p:spPr>
        <p:txBody>
          <a:bodyPr/>
          <a:lstStyle/>
          <a:p>
            <a:pPr marL="171450" indent="-171450">
              <a:spcBef>
                <a:spcPct val="0"/>
              </a:spcBef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在帖撒罗尼迦前书中，帖城教会的弟兄姊妹在 “正面上”，他们是一个充满喜乐，满有见证的教会。然而在“负面上”，他们因遭受逼迫，对真理产生了一些误解，因此保罗在写本书的最主要的用意，乃在于    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安慰及鼓励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”帖城教会，其次才是“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劝勉及纠正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”他们。</a:t>
            </a:r>
            <a:endParaRPr lang="zh-TW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C515BA85-205F-F869-95FB-CA7B635ABD4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477000"/>
          </a:xfrm>
        </p:spPr>
        <p:txBody>
          <a:bodyPr/>
          <a:lstStyle/>
          <a:p>
            <a:pPr marL="628650" indent="-628650" algn="ctr">
              <a:buNone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28650" indent="-628650">
              <a:spcBef>
                <a:spcPts val="2400"/>
              </a:spcBef>
              <a:buFontTx/>
              <a:buAutoNum type="arabicPeriod" startAt="3"/>
            </a:pP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您对“末世预言”态度为何</a:t>
            </a:r>
            <a:r>
              <a:rPr lang="zh-CN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endParaRPr lang="en-US" altLang="zh-TW" sz="4500" b="1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  <a:p>
            <a:pPr marL="628650" indent="-628650">
              <a:buNone/>
            </a:pPr>
            <a:r>
              <a:rPr lang="zh-TW" altLang="en-US" sz="4500" b="1" dirty="0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	这些教导对您的信仰和生活有何关系</a:t>
            </a:r>
            <a:r>
              <a:rPr lang="zh-CN" altLang="en-US" sz="4500" b="1">
                <a:solidFill>
                  <a:srgbClr val="663300"/>
                </a:solidFill>
                <a:latin typeface="Times New Roman" panose="02020603050405020304" pitchFamily="18" charset="0"/>
                <a:ea typeface="文新字海-簡楷" pitchFamily="2" charset="-120"/>
              </a:rPr>
              <a:t>？</a:t>
            </a:r>
            <a:endParaRPr lang="zh-TW" altLang="en-US" sz="4500" dirty="0">
              <a:solidFill>
                <a:srgbClr val="6633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9AE09660-018A-D894-FA37-07A2277E8BC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marL="400050" indent="-40005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ea typeface="文新字海-簡楷" pitchFamily="2" charset="-120"/>
              </a:rPr>
              <a:t>‧</a:t>
            </a: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作业</a:t>
            </a:r>
            <a:endParaRPr lang="en-US" altLang="en-US" sz="4800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zh-TW" altLang="en-US" sz="4500" b="1" dirty="0">
                <a:solidFill>
                  <a:schemeClr val="accent2"/>
                </a:solidFill>
                <a:latin typeface="Times New Roman" panose="02020603050405020304" pitchFamily="18" charset="0"/>
                <a:ea typeface="文新字海-簡楷" pitchFamily="2" charset="-120"/>
              </a:rPr>
              <a:t>读完帖后第一章二次</a:t>
            </a:r>
            <a:r>
              <a:rPr lang="zh-CN" altLang="en-US" sz="4500" b="1" dirty="0">
                <a:solidFill>
                  <a:schemeClr val="accent2"/>
                </a:solidFill>
                <a:latin typeface="Times New Roman" panose="02020603050405020304" pitchFamily="18" charset="0"/>
                <a:ea typeface="文新字海-簡楷" pitchFamily="2" charset="-120"/>
              </a:rPr>
              <a:t>，</a:t>
            </a:r>
            <a:r>
              <a:rPr lang="zh-TW" altLang="en-US" sz="4500" b="1" dirty="0">
                <a:solidFill>
                  <a:schemeClr val="accent2"/>
                </a:solidFill>
                <a:latin typeface="Times New Roman" panose="02020603050405020304" pitchFamily="18" charset="0"/>
                <a:ea typeface="文新字海-簡楷" pitchFamily="2" charset="-120"/>
              </a:rPr>
              <a:t>并思想为何“世人至终都要得救”的论点是不可信的。</a:t>
            </a:r>
            <a:endParaRPr lang="en-US" altLang="en-US" sz="4500" b="1" dirty="0">
              <a:solidFill>
                <a:schemeClr val="accent2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424E41F3-74E5-AE99-5171-431086AEB52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144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总结</a:t>
            </a:r>
          </a:p>
          <a:p>
            <a:pPr marL="577850" indent="-577850" algn="just">
              <a:spcBef>
                <a:spcPts val="18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从每一章结尾的信息中，保罗一再强调一个相同的主题，那就是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-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主的再来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3D7B5EC4-C67B-9CD9-A0EA-9745D382E8F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90600"/>
            <a:ext cx="11430000" cy="6629400"/>
          </a:xfrm>
        </p:spPr>
        <p:txBody>
          <a:bodyPr/>
          <a:lstStyle/>
          <a:p>
            <a:pPr marL="577850" indent="-57785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保罗要我们知道，我们的主耶稣基督的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第一次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降世为人，是为我们死而复活，因为这个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事实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，所以我们可以确信，我们的主耶稣基督的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第二次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降临，乃是为迎接我们到他那里去，这是我们的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盼望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4:14~17)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FA5A5D62-CFC0-5256-0DC6-C4595363788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990600"/>
            <a:ext cx="11430000" cy="5410200"/>
          </a:xfrm>
        </p:spPr>
        <p:txBody>
          <a:bodyPr/>
          <a:lstStyle/>
          <a:p>
            <a:pPr marL="457200" indent="-457200">
              <a:buNone/>
              <a:tabLst>
                <a:tab pos="577850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“主的再来”带给我们基督徒：</a:t>
            </a:r>
          </a:p>
          <a:p>
            <a:pPr marL="457200" indent="914400"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第一是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坚守真道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zh-TW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914400">
              <a:spcBef>
                <a:spcPct val="0"/>
              </a:spcBef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因为我们深信耶稣基督是</a:t>
            </a:r>
          </a:p>
          <a:p>
            <a:pPr marL="457200" indent="914400">
              <a:spcBef>
                <a:spcPct val="0"/>
              </a:spcBef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信仰的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基础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1371600"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第二是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殷勤事奉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marL="457200" indent="914400">
              <a:spcBef>
                <a:spcPct val="0"/>
              </a:spcBef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因为我们深信在耶稣基督里的</a:t>
            </a:r>
          </a:p>
          <a:p>
            <a:pPr marL="457200" indent="914400">
              <a:spcBef>
                <a:spcPct val="0"/>
              </a:spcBef>
              <a:buNone/>
              <a:tabLst>
                <a:tab pos="377825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劳苦决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不徒然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9CFC9657-98F8-6E2A-6867-403BBBEE810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5410200"/>
          </a:xfrm>
        </p:spPr>
        <p:txBody>
          <a:bodyPr/>
          <a:lstStyle/>
          <a:p>
            <a:pPr marL="457200" indent="-457200">
              <a:buNone/>
              <a:tabLst>
                <a:tab pos="2743200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“主的再来”带给我们基督徒：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457200" indent="1203325"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第三是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忍受试炼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marL="457200" indent="-457200">
              <a:spcBef>
                <a:spcPct val="0"/>
              </a:spcBef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因为我们深信耶稣基督</a:t>
            </a:r>
          </a:p>
          <a:p>
            <a:pPr marL="457200" indent="-457200">
              <a:spcBef>
                <a:spcPct val="0"/>
              </a:spcBef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是最终极的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得胜主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</a:p>
          <a:p>
            <a:pPr marL="457200" indent="1203325"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第四是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我们要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喜乐满溢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</a:p>
          <a:p>
            <a:pPr marL="457200" indent="-457200">
              <a:spcBef>
                <a:spcPct val="0"/>
              </a:spcBef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因为我们深信耶稣基督</a:t>
            </a:r>
          </a:p>
          <a:p>
            <a:pPr marL="457200" indent="-457200">
              <a:spcBef>
                <a:spcPct val="0"/>
              </a:spcBef>
              <a:buNone/>
              <a:tabLst>
                <a:tab pos="2743200" algn="l"/>
                <a:tab pos="36576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               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</a:t>
            </a: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爱我们的主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3C2109B9-5B1A-54C5-7726-A4DEFC1A1A7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marL="577850" indent="-57785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当我们拥有“主再来”的盼望之后，我们可以：</a:t>
            </a:r>
          </a:p>
          <a:p>
            <a:pPr marL="1143000" indent="0">
              <a:spcBef>
                <a:spcPts val="600"/>
              </a:spcBef>
              <a:buNone/>
            </a:pP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面对人生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我们立志要持守一个“圣洁的生活”，因为我们必要见主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143000" indent="0">
              <a:spcBef>
                <a:spcPts val="300"/>
              </a:spcBef>
              <a:buNone/>
            </a:pPr>
            <a:r>
              <a:rPr lang="zh-TW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面对死亡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我们深知可以“安慰  忧伤肢体”，也可以“安然面对死亡”，因为我们必要见主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</a:p>
          <a:p>
            <a:pPr marL="522288" indent="-522288">
              <a:buNone/>
            </a:pPr>
            <a:endParaRPr lang="en-US" altLang="en-US" sz="4500" b="1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13EC047E-0690-C61D-AAAF-60878F6A698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143000"/>
            <a:ext cx="11430000" cy="6629400"/>
          </a:xfrm>
        </p:spPr>
        <p:txBody>
          <a:bodyPr/>
          <a:lstStyle/>
          <a:p>
            <a:pPr marL="577850" indent="-57785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4.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当我们拥有“主再来”的盼望之后，我们可以：</a:t>
            </a:r>
          </a:p>
          <a:p>
            <a:pPr marL="1143000" indent="0">
              <a:spcBef>
                <a:spcPts val="600"/>
              </a:spcBef>
              <a:buNone/>
            </a:pPr>
            <a:r>
              <a:rPr lang="zh-TW" altLang="en-US" sz="4400" b="1" u="sng" dirty="0">
                <a:solidFill>
                  <a:schemeClr val="accent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面对审判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，我们确信“审判必来”，但我们“必不被定罪”，因为我们必要见主。</a:t>
            </a:r>
            <a:endParaRPr lang="en-US" altLang="en-US" sz="4400" b="1" dirty="0">
              <a:solidFill>
                <a:srgbClr val="008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388605C8-86FF-7041-DAA9-A099E71FE9EB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1219200"/>
            <a:ext cx="11430000" cy="6629400"/>
          </a:xfrm>
        </p:spPr>
        <p:txBody>
          <a:bodyPr/>
          <a:lstStyle/>
          <a:p>
            <a:pPr marL="685800" indent="-685800">
              <a:buNone/>
              <a:tabLst>
                <a:tab pos="685800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5. 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但是，我们必须要有一个警醒等候的态度，因为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- </a:t>
            </a:r>
            <a:endParaRPr lang="zh-TW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85800" indent="-685800">
              <a:spcBef>
                <a:spcPct val="500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	或许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今天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就是我们在世上的最后一日，</a:t>
            </a:r>
          </a:p>
          <a:p>
            <a:pPr marL="685800" indent="-685800">
              <a:spcBef>
                <a:spcPct val="500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	或许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今天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就是基督耶稣我们的主接我们在空中与他相遇，</a:t>
            </a:r>
          </a:p>
          <a:p>
            <a:pPr marL="711200" indent="-711200">
              <a:buNone/>
            </a:pPr>
            <a:r>
              <a:rPr lang="zh-TW" altLang="en-US" sz="49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22437</TotalTime>
  <Words>1003</Words>
  <Application>Microsoft Office PowerPoint</Application>
  <PresentationFormat>Widescreen</PresentationFormat>
  <Paragraphs>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新細明體</vt:lpstr>
      <vt:lpstr>Calibri</vt:lpstr>
      <vt:lpstr>文鼎顏楷</vt:lpstr>
      <vt:lpstr>文新字海-簡楷</vt:lpstr>
      <vt:lpstr>Times New Roman</vt:lpstr>
      <vt:lpstr>Default Design</vt:lpstr>
      <vt:lpstr>帖撒罗尼迦前后书   第八课   帖前书的总结及帖后书的简介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1065</cp:revision>
  <dcterms:created xsi:type="dcterms:W3CDTF">2008-12-04T21:22:28Z</dcterms:created>
  <dcterms:modified xsi:type="dcterms:W3CDTF">2025-03-28T05:08:39Z</dcterms:modified>
</cp:coreProperties>
</file>