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0" r:id="rId2"/>
    <p:sldId id="708" r:id="rId3"/>
    <p:sldId id="1142" r:id="rId4"/>
    <p:sldId id="1076" r:id="rId5"/>
    <p:sldId id="1144" r:id="rId6"/>
    <p:sldId id="1145" r:id="rId7"/>
    <p:sldId id="1146" r:id="rId8"/>
    <p:sldId id="1147" r:id="rId9"/>
    <p:sldId id="1148" r:id="rId10"/>
    <p:sldId id="1103" r:id="rId11"/>
  </p:sldIdLst>
  <p:sldSz cx="12192000" cy="6858000"/>
  <p:notesSz cx="6950075" cy="923607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  <a:srgbClr val="990000"/>
    <a:srgbClr val="663300"/>
    <a:srgbClr val="CC0066"/>
    <a:srgbClr val="6600FF"/>
    <a:srgbClr val="33CC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971" autoAdjust="0"/>
    <p:restoredTop sz="94317" autoAdjust="0"/>
  </p:normalViewPr>
  <p:slideViewPr>
    <p:cSldViewPr showGuides="1">
      <p:cViewPr>
        <p:scale>
          <a:sx n="80" d="100"/>
          <a:sy n="80" d="100"/>
        </p:scale>
        <p:origin x="1482" y="5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>
            <a:extLst>
              <a:ext uri="{FF2B5EF4-FFF2-40B4-BE49-F238E27FC236}">
                <a16:creationId xmlns:a16="http://schemas.microsoft.com/office/drawing/2014/main" id="{839C63A5-FC69-17DB-3898-D4829D9DB13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id="{DF05FE7A-EA2F-6F72-DBB2-3200ACFD504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6" name="Rectangle 4">
            <a:extLst>
              <a:ext uri="{FF2B5EF4-FFF2-40B4-BE49-F238E27FC236}">
                <a16:creationId xmlns:a16="http://schemas.microsoft.com/office/drawing/2014/main" id="{DFB87D06-0785-1B4C-CC47-6650ACAF321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7" name="Rectangle 5">
            <a:extLst>
              <a:ext uri="{FF2B5EF4-FFF2-40B4-BE49-F238E27FC236}">
                <a16:creationId xmlns:a16="http://schemas.microsoft.com/office/drawing/2014/main" id="{202B0D07-B275-EB5A-47C1-88DC6382732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371D7A99-ACD7-443A-B8A2-BEBDA29BCE3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88A2E43-BCC5-9529-723B-FFDC421644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AEF535-E7F9-5038-98CB-C2B0368497B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45738BB-A4B7-4E41-A2DE-DEBA32CB6636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0C50DE7-9448-7634-B0DD-50227C074C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584326D-1754-23F7-D241-AC3FD91D9A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C49FB-8949-7267-19BA-BDF67212B0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8252F6-16D2-5540-07D7-8672065157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0AF48E-7431-46A1-BC30-E21F349989D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5EAD70-6072-F316-526E-B83593AF5F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4F884E-F425-418D-E056-D282515ED0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DC4A0E-9120-BCC8-3B91-4C8FBC5CA4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B5D808-F270-4B71-A183-D4DCED55C4C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3560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5BC9F3-14B5-3E8C-DF1F-EDB397EBD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5A3927-88FD-5000-C72B-625E21F784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846F22-F105-499D-8B40-94185213DE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C05449-F0E1-49D8-A1C4-71677D62D07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266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D2CB21-E2D0-5405-C538-F5B4147F91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C8A5F8-5B50-304E-01AA-3F14982101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B23CF9-7D39-150E-BA59-84FDA4FE03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B95E47-97E4-4EC9-B0CD-CC38F3A1DD0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695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51698A-0996-BE48-9F87-C8DE14E2F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6166F9-CF35-13E6-F087-25FA286958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C4AA5F-7492-B46D-3FC3-787DCA8B1E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C43DD7-B81B-4AFE-8DF7-5E9FE28D01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7783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F5B8C9-ECEF-F38D-776E-4C100364D3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EAE268-7AEA-BD4C-47A6-A5A2BCA24E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DEB14C-176D-AA81-04F5-16787BD3F6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6ABF07-B0FE-4418-978D-EADA268B2E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2778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655191-E2BB-C894-D4C1-780F131949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F503A9-0875-0B77-8B51-3E0403EC32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2462F4-BF5D-1BD8-DC92-A3660D9B35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E8894F-C68D-4BC8-A48F-16037BF700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585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FF91C70-D065-019F-57C7-FE708D8D5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0E70042-EF13-977F-6178-55766BFEB3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53BB5B7-A2BE-CDB9-C8BD-B5CF21F9E8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F42379-465C-4E05-9155-0BAD5230BE4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617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D0DD42F-2B4C-FD7B-83F0-1522C10609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2A978A-67C3-822E-A05A-E5453D7AEE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1F6DBA5-34BE-FC8C-60E1-633A951ED3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248A87-C24C-4C52-8BB5-9C7C0769AE7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6214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E751028-AE2C-B984-8027-639F1E2FD1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2DEA459-EFB4-73A3-EE0B-3B40B52829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ED9F032-DD60-B61B-870B-486D447816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CCD9EE-8016-4C2B-973D-2ABA922DD2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655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4B2FA5-3475-600A-BE35-674F88ABDE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EA1D7B-2E28-6548-3B34-392B793A6C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E24414-5A94-A61D-E2EA-0752C7F871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54E5C-4B5C-40F1-B3D6-8A69C7D643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706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ABAE9B-D558-1D07-A417-BADAE29345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0FB71A-C69D-085E-DDE2-8116F5EC9B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DA7E62-1F92-9B11-7CD8-6A04238A97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78E8A7-04E0-4DF5-BF09-3BFAA23BE62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195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8D6FC1E-3FE7-E74A-92DF-B43E8E0B1B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A7B959B-57E7-8EDA-6EF0-28F5C28E1A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137FEFA-2B62-8C2B-75E7-BBBE8551AEC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48586A8-FCE3-96CC-4ACC-835C9419461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209533-9E65-5859-7A41-E30088BB07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F20BF47C-2217-4E39-BC87-B407D53D09D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3432763-95F4-7D67-ED0C-2F419CFE61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2743200"/>
            <a:ext cx="9144000" cy="1524000"/>
          </a:xfrm>
        </p:spPr>
        <p:txBody>
          <a:bodyPr/>
          <a:lstStyle/>
          <a:p>
            <a:pPr eaLnBrk="1" hangingPunct="1"/>
            <a:r>
              <a:rPr lang="zh-TW" altLang="en-US" sz="55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帖撒罗尼迦前后书</a:t>
            </a:r>
            <a:r>
              <a:rPr lang="zh-TW" altLang="en-US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br>
              <a:rPr lang="zh-CN" altLang="en-US" sz="5000" b="1" dirty="0">
                <a:solidFill>
                  <a:srgbClr val="CC33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</a:br>
            <a:br>
              <a:rPr lang="en-US" altLang="zh-TW" sz="45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</a:br>
            <a:r>
              <a:rPr lang="zh-TW" altLang="en-US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第十二课</a:t>
            </a:r>
            <a:r>
              <a:rPr lang="en-US" altLang="en-US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</a:t>
            </a:r>
            <a:br>
              <a:rPr lang="en-US" altLang="en-US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</a:br>
            <a:r>
              <a:rPr lang="zh-TW" altLang="en-US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帖撒罗尼迦后书总结</a:t>
            </a:r>
            <a:r>
              <a:rPr lang="zh-TW" altLang="en-US" sz="48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br>
              <a:rPr lang="en-US" altLang="zh-TW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</a:br>
            <a:br>
              <a:rPr lang="en-US" altLang="zh-TW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</a:br>
            <a:endParaRPr lang="en-US" altLang="zh-TW" sz="48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7" name="Rectangle 3">
            <a:extLst>
              <a:ext uri="{FF2B5EF4-FFF2-40B4-BE49-F238E27FC236}">
                <a16:creationId xmlns:a16="http://schemas.microsoft.com/office/drawing/2014/main" id="{8490D744-BD5C-E20B-2FD8-DB55D878C65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914400"/>
            <a:ext cx="11430000" cy="3962400"/>
          </a:xfrm>
        </p:spPr>
        <p:txBody>
          <a:bodyPr/>
          <a:lstStyle/>
          <a:p>
            <a:pPr marL="609600" indent="-609600">
              <a:spcBef>
                <a:spcPts val="0"/>
              </a:spcBef>
              <a:spcAft>
                <a:spcPts val="1800"/>
              </a:spcAft>
            </a:pPr>
            <a:r>
              <a:rPr lang="zh-TW" altLang="en-US" sz="4800" b="1" u="sng" dirty="0">
                <a:solidFill>
                  <a:srgbClr val="663300"/>
                </a:solidFill>
                <a:ea typeface="文新字海-簡楷" pitchFamily="2" charset="-120"/>
              </a:rPr>
              <a:t>讨论：</a:t>
            </a:r>
            <a:r>
              <a:rPr lang="en-US" altLang="en-US" sz="4800" b="1" dirty="0">
                <a:solidFill>
                  <a:srgbClr val="663300"/>
                </a:solidFill>
                <a:ea typeface="文新字海-簡楷" pitchFamily="2" charset="-120"/>
              </a:rPr>
              <a:t>    </a:t>
            </a:r>
          </a:p>
          <a:p>
            <a:pPr marL="609600" indent="-609600" algn="l">
              <a:spcBef>
                <a:spcPts val="0"/>
              </a:spcBef>
              <a:spcAft>
                <a:spcPts val="1800"/>
              </a:spcAft>
              <a:buFontTx/>
              <a:buAutoNum type="arabicPeriod"/>
            </a:pP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帖撒罗尼迦后书中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，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您最喜欢的经节是什么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？</a:t>
            </a:r>
            <a:r>
              <a:rPr lang="en-US" altLang="zh-TW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 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并从此经节中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，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举出三点可以在日常生活中的实际 应用。</a:t>
            </a:r>
            <a:r>
              <a:rPr lang="zh-TW" altLang="en-US" sz="4500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 </a:t>
            </a:r>
            <a:endParaRPr lang="en-US" altLang="en-US" sz="4500" dirty="0">
              <a:solidFill>
                <a:srgbClr val="663300"/>
              </a:solidFill>
              <a:latin typeface="Times New Roman" panose="02020603050405020304" pitchFamily="18" charset="0"/>
              <a:ea typeface="文新字海-簡楷" pitchFamily="2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7" name="Rectangle 3">
            <a:extLst>
              <a:ext uri="{FF2B5EF4-FFF2-40B4-BE49-F238E27FC236}">
                <a16:creationId xmlns:a16="http://schemas.microsoft.com/office/drawing/2014/main" id="{1E7825AF-24BF-B1DB-FEF6-21729F473F9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914400"/>
            <a:ext cx="11430000" cy="6477000"/>
          </a:xfrm>
        </p:spPr>
        <p:txBody>
          <a:bodyPr/>
          <a:lstStyle/>
          <a:p>
            <a:pPr marL="400050" indent="-400050">
              <a:spcBef>
                <a:spcPct val="0"/>
              </a:spcBef>
            </a:pPr>
            <a:r>
              <a:rPr lang="zh-TW" altLang="en-US" sz="48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壹</a:t>
            </a:r>
            <a:r>
              <a:rPr lang="en-US" altLang="zh-TW" sz="48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‧ </a:t>
            </a:r>
            <a:r>
              <a:rPr lang="zh-TW" altLang="en-US" sz="5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前言</a:t>
            </a:r>
            <a:endParaRPr lang="en-US" altLang="zh-TW" sz="4800" b="1" u="sng" dirty="0">
              <a:solidFill>
                <a:srgbClr val="99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spcBef>
                <a:spcPts val="1800"/>
              </a:spcBef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在帖撒罗尼迦前书，保罗的信息是偏重于“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安慰及鼓励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”，在帖撒罗尼迦后书，则偏重于“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劝勉及改正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”，特别是在于关于末后事情教义上的改正，及其引发出来在生活上不当行为的改正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TW" altLang="en-US" sz="45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7" name="Rectangle 3">
            <a:extLst>
              <a:ext uri="{FF2B5EF4-FFF2-40B4-BE49-F238E27FC236}">
                <a16:creationId xmlns:a16="http://schemas.microsoft.com/office/drawing/2014/main" id="{A8C457A1-1C23-D64B-4F49-B997674EBCD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477000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特别是在于关于末后事情教义上的改正，及其引发出来在生活上不当行为的改正，但是即使在这些改正的信息中，保罗在主里的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爱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，及对帖城教会改正的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信心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，都充溢了整卷书信，因为帖城教会的弟兄姊妹，都已经是为父神所拣选、为基督所爱、为圣灵所洁净的人。</a:t>
            </a:r>
            <a:endParaRPr lang="zh-TW" altLang="en-US" sz="45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7D99D869-9A42-E213-F8CD-171A20F5AD4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393032"/>
            <a:ext cx="11430000" cy="6083968"/>
          </a:xfrm>
        </p:spPr>
        <p:txBody>
          <a:bodyPr/>
          <a:lstStyle/>
          <a:p>
            <a:pPr marL="514350" indent="-514350" algn="ctr">
              <a:spcBef>
                <a:spcPct val="0"/>
              </a:spcBef>
              <a:buNone/>
            </a:pPr>
            <a:r>
              <a:rPr lang="zh-TW" altLang="en-US" sz="48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贰</a:t>
            </a:r>
            <a:r>
              <a:rPr lang="en-US" altLang="zh-TW" sz="48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‧ </a:t>
            </a:r>
            <a:r>
              <a:rPr lang="zh-TW" altLang="en-US" sz="48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总结</a:t>
            </a:r>
            <a:r>
              <a:rPr lang="zh-TW" altLang="en-US" sz="4800" b="1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zh-TW" sz="4800" b="1" u="sng" dirty="0">
              <a:solidFill>
                <a:srgbClr val="99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对于末后事情的教导，保罗在帖撒罗尼迦后书中论及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:</a:t>
            </a:r>
          </a:p>
          <a:p>
            <a:pPr marL="3032125" indent="-1660525">
              <a:spcBef>
                <a:spcPts val="0"/>
              </a:spcBef>
              <a:buNone/>
            </a:pP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现在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，不法的隐意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奥秘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业已发动，	</a:t>
            </a:r>
          </a:p>
          <a:p>
            <a:pPr marL="3032125" indent="-1660525">
              <a:spcBef>
                <a:spcPct val="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现在是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教会时代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3032125" indent="-1660525">
              <a:spcBef>
                <a:spcPts val="60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将来，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那拦阻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“不法隐意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奥秘</a:t>
            </a:r>
            <a:r>
              <a:rPr lang="en-US" altLang="zh-TW" sz="4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) ”</a:t>
            </a:r>
            <a:r>
              <a:rPr lang="zh-TW" altLang="en-US" sz="4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的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，将要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挪去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	</a:t>
            </a:r>
          </a:p>
          <a:p>
            <a:pPr marL="3032125" indent="-1660525">
              <a:spcBef>
                <a:spcPct val="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这将是发生于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教会被提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TW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文新字海-簡楷" pitchFamily="2" charset="-120"/>
              </a:rPr>
              <a:t>	</a:t>
            </a:r>
            <a:endParaRPr lang="zh-TW" altLang="en-US" sz="4500" b="1" dirty="0">
              <a:solidFill>
                <a:srgbClr val="008000"/>
              </a:solidFill>
              <a:latin typeface="Times New Roman" panose="02020603050405020304" pitchFamily="18" charset="0"/>
              <a:ea typeface="文新字海-簡楷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>
            <a:extLst>
              <a:ext uri="{FF2B5EF4-FFF2-40B4-BE49-F238E27FC236}">
                <a16:creationId xmlns:a16="http://schemas.microsoft.com/office/drawing/2014/main" id="{1A2CC79F-4C58-3EE7-271A-AF11BEA9A8D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42900" y="533400"/>
            <a:ext cx="11506200" cy="6477000"/>
          </a:xfrm>
        </p:spPr>
        <p:txBody>
          <a:bodyPr/>
          <a:lstStyle/>
          <a:p>
            <a:pPr marL="3032125" indent="-1660525">
              <a:spcBef>
                <a:spcPts val="60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将来，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那拦阻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“不法隐意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奥秘</a:t>
            </a:r>
            <a:r>
              <a:rPr lang="en-US" altLang="zh-TW" sz="4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) ”</a:t>
            </a:r>
            <a:r>
              <a:rPr lang="zh-TW" altLang="en-US" sz="4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的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，将要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挪去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	</a:t>
            </a:r>
          </a:p>
          <a:p>
            <a:pPr marL="3032125" indent="-1660525">
              <a:spcBef>
                <a:spcPct val="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这将是发生于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教会被提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TW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3032125" indent="-1660525">
              <a:spcBef>
                <a:spcPts val="120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将来，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不法的人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敌基督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将会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显露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出来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     </a:t>
            </a:r>
          </a:p>
          <a:p>
            <a:pPr marL="3032125" indent="-3032125">
              <a:spcBef>
                <a:spcPts val="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这将是发生于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七年大灾难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3032125" indent="-1660525">
              <a:spcBef>
                <a:spcPts val="120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将来，主耶稣基督将再来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将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不法的人灭绝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</a:p>
          <a:p>
            <a:pPr marL="3032125" indent="-3032125">
              <a:spcBef>
                <a:spcPts val="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这将是发生于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主降临建立国度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>
            <a:extLst>
              <a:ext uri="{FF2B5EF4-FFF2-40B4-BE49-F238E27FC236}">
                <a16:creationId xmlns:a16="http://schemas.microsoft.com/office/drawing/2014/main" id="{816DA370-EDC3-2DD3-3751-CC753B738E4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477000"/>
          </a:xfrm>
        </p:spPr>
        <p:txBody>
          <a:bodyPr/>
          <a:lstStyle/>
          <a:p>
            <a:pPr marL="609600" indent="-609600">
              <a:buFontTx/>
              <a:buAutoNum type="arabicPeriod" startAt="2"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末后“主的日子”的教导，带给我们：</a:t>
            </a:r>
            <a:endParaRPr lang="en-US" altLang="zh-TW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625475">
              <a:spcBef>
                <a:spcPts val="0"/>
              </a:spcBef>
              <a:buNone/>
            </a:pP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鼓励、安慰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，因为：</a:t>
            </a:r>
          </a:p>
          <a:p>
            <a:pPr marL="609600" indent="533400">
              <a:spcBef>
                <a:spcPct val="50000"/>
              </a:spcBef>
              <a:buNone/>
            </a:pP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主爱我们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，不叫我们经历“大灾难”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</a:t>
            </a:r>
            <a:endParaRPr lang="zh-TW" altLang="en-US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609600" indent="533400">
              <a:spcBef>
                <a:spcPct val="50000"/>
              </a:spcBef>
              <a:buNone/>
            </a:pP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主是公义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，必报应那加患难予人的人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</a:t>
            </a:r>
            <a:endParaRPr lang="zh-TW" altLang="en-US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609600" indent="533400">
              <a:spcBef>
                <a:spcPct val="50000"/>
              </a:spcBef>
              <a:buNone/>
            </a:pP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主是全能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，最后的得胜已属于他。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>
            <a:extLst>
              <a:ext uri="{FF2B5EF4-FFF2-40B4-BE49-F238E27FC236}">
                <a16:creationId xmlns:a16="http://schemas.microsoft.com/office/drawing/2014/main" id="{B6F6CE69-8951-DBA6-4505-38B81F151ED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90600"/>
            <a:ext cx="11430000" cy="4800600"/>
          </a:xfrm>
        </p:spPr>
        <p:txBody>
          <a:bodyPr/>
          <a:lstStyle/>
          <a:p>
            <a:pPr marL="609600" indent="-609600">
              <a:buFontTx/>
              <a:buAutoNum type="arabicPeriod" startAt="2"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末后“主的日子”的教导，带给我们：</a:t>
            </a:r>
            <a:endParaRPr lang="en-US" altLang="zh-TW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625475">
              <a:spcBef>
                <a:spcPts val="0"/>
              </a:spcBef>
              <a:buNone/>
            </a:pP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责任、儆醒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，因为：</a:t>
            </a:r>
          </a:p>
          <a:p>
            <a:pPr marL="1143000" indent="0">
              <a:spcBef>
                <a:spcPct val="5000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主要我们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儆醒等候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，作世上的光，世上的盐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</a:t>
            </a:r>
            <a:endParaRPr lang="en-US" altLang="zh-TW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143000" indent="0">
              <a:spcBef>
                <a:spcPts val="60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主要我们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竭力事奉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，尽他已托付我们的工作。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>
            <a:extLst>
              <a:ext uri="{FF2B5EF4-FFF2-40B4-BE49-F238E27FC236}">
                <a16:creationId xmlns:a16="http://schemas.microsoft.com/office/drawing/2014/main" id="{6F0D0028-D7AE-1250-DC9B-0AA3EF231356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228600" y="381000"/>
            <a:ext cx="11582400" cy="6477000"/>
          </a:xfrm>
        </p:spPr>
        <p:txBody>
          <a:bodyPr/>
          <a:lstStyle/>
          <a:p>
            <a:pPr marL="685800" indent="-685800">
              <a:spcBef>
                <a:spcPts val="0"/>
              </a:spcBef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让我们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</a:p>
          <a:p>
            <a:pPr marL="4632325" indent="-3946525">
              <a:spcBef>
                <a:spcPts val="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坚守真道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”，因为深信主耶稣基督是信仰的基础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</a:t>
            </a:r>
            <a:endParaRPr lang="zh-TW" altLang="en-US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4632325" indent="-3946525">
              <a:spcBef>
                <a:spcPts val="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殷劝事奉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”，因为深信“基督台前”必要见主耶稣基督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</a:t>
            </a:r>
            <a:endParaRPr lang="zh-TW" altLang="en-US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4632325" indent="-3946525">
              <a:spcBef>
                <a:spcPts val="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忍受试炼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”，因为深信主耶稣基督是完全得胜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要报应恶人的主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</a:t>
            </a:r>
            <a:endParaRPr lang="zh-TW" altLang="en-US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4632325" indent="-3946525">
              <a:spcBef>
                <a:spcPts val="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喜乐满溢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”，因为深信主耶稣基督使我们进入神的爱和基督的忍耐。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4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>
            <a:extLst>
              <a:ext uri="{FF2B5EF4-FFF2-40B4-BE49-F238E27FC236}">
                <a16:creationId xmlns:a16="http://schemas.microsoft.com/office/drawing/2014/main" id="{423CE665-B734-1B80-576E-3943CCF87DC5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42900" y="685800"/>
            <a:ext cx="11506200" cy="6477000"/>
          </a:xfrm>
        </p:spPr>
        <p:txBody>
          <a:bodyPr/>
          <a:lstStyle/>
          <a:p>
            <a:pPr marL="609600" indent="-609600">
              <a:buFontTx/>
              <a:buAutoNum type="arabicPeriod" startAt="4"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最后的提醒，也许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</a:p>
          <a:p>
            <a:pPr marL="609600" indent="15875">
              <a:spcBef>
                <a:spcPct val="5000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今天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”，就是我，在世上的最后一天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</a:t>
            </a:r>
            <a:endParaRPr lang="en-US" altLang="zh-TW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3429000" indent="-2803525">
              <a:buNone/>
            </a:pP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今天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”，就是主，接我到空中与他相遇的一天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TW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609600" indent="-609600">
              <a:spcBef>
                <a:spcPct val="50000"/>
              </a:spcBef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我当问我自己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</a:p>
          <a:p>
            <a:pPr marL="625475" indent="-625475">
              <a:spcBef>
                <a:spcPct val="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今天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”是否已准备好见主耶稣基督的面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？</a:t>
            </a:r>
            <a:endParaRPr lang="zh-TW" altLang="en-US" sz="45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5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5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5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52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52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52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22522</TotalTime>
  <Words>568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新細明體</vt:lpstr>
      <vt:lpstr>Calibri</vt:lpstr>
      <vt:lpstr>文鼎顏楷</vt:lpstr>
      <vt:lpstr>文新字海-簡楷</vt:lpstr>
      <vt:lpstr>Times New Roman</vt:lpstr>
      <vt:lpstr>Default Design</vt:lpstr>
      <vt:lpstr>帖撒罗尼迦前后书   第十二课   帖撒罗尼迦后书总结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GPCCC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創世記課程計劃</dc:title>
  <dc:creator>K F Yang</dc:creator>
  <cp:lastModifiedBy>Kuang-Fu</cp:lastModifiedBy>
  <cp:revision>1059</cp:revision>
  <dcterms:created xsi:type="dcterms:W3CDTF">2008-12-04T21:22:28Z</dcterms:created>
  <dcterms:modified xsi:type="dcterms:W3CDTF">2025-04-11T22:50:58Z</dcterms:modified>
</cp:coreProperties>
</file>